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4" r:id="rId9"/>
    <p:sldId id="260" r:id="rId10"/>
    <p:sldId id="261" r:id="rId11"/>
    <p:sldId id="266" r:id="rId12"/>
    <p:sldId id="267" r:id="rId13"/>
    <p:sldId id="26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63BBB5-FAA9-40CD-9F79-76D85500C7D6}" v="36" dt="2022-03-08T15:37:07.817"/>
    <p1510:client id="{28636178-CA21-4BAC-A9E5-38C02579FC9E}" v="565" dt="2022-03-08T03:37:45.158"/>
    <p1510:client id="{D55C1A08-A017-4725-AB73-B927E2B5E2D5}" v="52" dt="2022-03-08T03:10:35.4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ustav Roy" userId="S::kroy7@gmu.edu::35c04f51-494d-483c-ba1c-a05a369da604" providerId="AD" clId="Web-{1063BBB5-FAA9-40CD-9F79-76D85500C7D6}"/>
    <pc:docChg chg="delSld modSld">
      <pc:chgData name="Koustav Roy" userId="S::kroy7@gmu.edu::35c04f51-494d-483c-ba1c-a05a369da604" providerId="AD" clId="Web-{1063BBB5-FAA9-40CD-9F79-76D85500C7D6}" dt="2022-03-08T15:37:07.817" v="31" actId="1076"/>
      <pc:docMkLst>
        <pc:docMk/>
      </pc:docMkLst>
      <pc:sldChg chg="addSp delSp modSp">
        <pc:chgData name="Koustav Roy" userId="S::kroy7@gmu.edu::35c04f51-494d-483c-ba1c-a05a369da604" providerId="AD" clId="Web-{1063BBB5-FAA9-40CD-9F79-76D85500C7D6}" dt="2022-03-08T15:37:07.817" v="31" actId="1076"/>
        <pc:sldMkLst>
          <pc:docMk/>
          <pc:sldMk cId="2816007807" sldId="259"/>
        </pc:sldMkLst>
        <pc:spChg chg="mod">
          <ac:chgData name="Koustav Roy" userId="S::kroy7@gmu.edu::35c04f51-494d-483c-ba1c-a05a369da604" providerId="AD" clId="Web-{1063BBB5-FAA9-40CD-9F79-76D85500C7D6}" dt="2022-03-08T15:04:15.946" v="7" actId="20577"/>
          <ac:spMkLst>
            <pc:docMk/>
            <pc:sldMk cId="2816007807" sldId="259"/>
            <ac:spMk id="2" creationId="{65D8A0EE-9DEE-4F62-8284-00D9F902294F}"/>
          </ac:spMkLst>
        </pc:spChg>
        <pc:spChg chg="del">
          <ac:chgData name="Koustav Roy" userId="S::kroy7@gmu.edu::35c04f51-494d-483c-ba1c-a05a369da604" providerId="AD" clId="Web-{1063BBB5-FAA9-40CD-9F79-76D85500C7D6}" dt="2022-03-08T15:05:44.088" v="8"/>
          <ac:spMkLst>
            <pc:docMk/>
            <pc:sldMk cId="2816007807" sldId="259"/>
            <ac:spMk id="3" creationId="{A4BBA9D5-C668-4C76-AC54-EE6F6B470C46}"/>
          </ac:spMkLst>
        </pc:spChg>
        <pc:picChg chg="add mod ord">
          <ac:chgData name="Koustav Roy" userId="S::kroy7@gmu.edu::35c04f51-494d-483c-ba1c-a05a369da604" providerId="AD" clId="Web-{1063BBB5-FAA9-40CD-9F79-76D85500C7D6}" dt="2022-03-08T15:37:07.817" v="31" actId="1076"/>
          <ac:picMkLst>
            <pc:docMk/>
            <pc:sldMk cId="2816007807" sldId="259"/>
            <ac:picMk id="5" creationId="{43AD9B38-AC34-4B62-BC3F-EA41E3712F2E}"/>
          </ac:picMkLst>
        </pc:picChg>
      </pc:sldChg>
      <pc:sldChg chg="addSp delSp modSp">
        <pc:chgData name="Koustav Roy" userId="S::kroy7@gmu.edu::35c04f51-494d-483c-ba1c-a05a369da604" providerId="AD" clId="Web-{1063BBB5-FAA9-40CD-9F79-76D85500C7D6}" dt="2022-03-08T15:36:35.565" v="27" actId="1076"/>
        <pc:sldMkLst>
          <pc:docMk/>
          <pc:sldMk cId="4188101504" sldId="264"/>
        </pc:sldMkLst>
        <pc:spChg chg="mod">
          <ac:chgData name="Koustav Roy" userId="S::kroy7@gmu.edu::35c04f51-494d-483c-ba1c-a05a369da604" providerId="AD" clId="Web-{1063BBB5-FAA9-40CD-9F79-76D85500C7D6}" dt="2022-03-08T15:12:03.018" v="24" actId="20577"/>
          <ac:spMkLst>
            <pc:docMk/>
            <pc:sldMk cId="4188101504" sldId="264"/>
            <ac:spMk id="2" creationId="{39C7993C-C764-4655-884E-E5929A5F37AF}"/>
          </ac:spMkLst>
        </pc:spChg>
        <pc:spChg chg="del">
          <ac:chgData name="Koustav Roy" userId="S::kroy7@gmu.edu::35c04f51-494d-483c-ba1c-a05a369da604" providerId="AD" clId="Web-{1063BBB5-FAA9-40CD-9F79-76D85500C7D6}" dt="2022-03-08T15:36:18.783" v="25"/>
          <ac:spMkLst>
            <pc:docMk/>
            <pc:sldMk cId="4188101504" sldId="264"/>
            <ac:spMk id="3" creationId="{42ADF450-256B-47EA-9380-7CFC69F5845D}"/>
          </ac:spMkLst>
        </pc:spChg>
        <pc:picChg chg="add mod ord">
          <ac:chgData name="Koustav Roy" userId="S::kroy7@gmu.edu::35c04f51-494d-483c-ba1c-a05a369da604" providerId="AD" clId="Web-{1063BBB5-FAA9-40CD-9F79-76D85500C7D6}" dt="2022-03-08T15:36:35.565" v="27" actId="1076"/>
          <ac:picMkLst>
            <pc:docMk/>
            <pc:sldMk cId="4188101504" sldId="264"/>
            <ac:picMk id="5" creationId="{7C964196-E63B-4B62-8D73-F358A1C7BE66}"/>
          </ac:picMkLst>
        </pc:picChg>
      </pc:sldChg>
      <pc:sldChg chg="del">
        <pc:chgData name="Koustav Roy" userId="S::kroy7@gmu.edu::35c04f51-494d-483c-ba1c-a05a369da604" providerId="AD" clId="Web-{1063BBB5-FAA9-40CD-9F79-76D85500C7D6}" dt="2022-03-08T15:36:56.254" v="29"/>
        <pc:sldMkLst>
          <pc:docMk/>
          <pc:sldMk cId="1741974842" sldId="265"/>
        </pc:sldMkLst>
      </pc:sldChg>
    </pc:docChg>
  </pc:docChgLst>
  <pc:docChgLst>
    <pc:chgData name="Carter Forry" userId="9cae28c8-e071-475c-867d-54a3ba0f0cc8" providerId="ADAL" clId="{28636178-CA21-4BAC-A9E5-38C02579FC9E}"/>
    <pc:docChg chg="undo custSel addSld modSld">
      <pc:chgData name="Carter Forry" userId="9cae28c8-e071-475c-867d-54a3ba0f0cc8" providerId="ADAL" clId="{28636178-CA21-4BAC-A9E5-38C02579FC9E}" dt="2022-03-08T03:37:45.158" v="920" actId="1076"/>
      <pc:docMkLst>
        <pc:docMk/>
      </pc:docMkLst>
      <pc:sldChg chg="addSp delSp modSp mod addAnim modAnim setClrOvrMap delDesignElem">
        <pc:chgData name="Carter Forry" userId="9cae28c8-e071-475c-867d-54a3ba0f0cc8" providerId="ADAL" clId="{28636178-CA21-4BAC-A9E5-38C02579FC9E}" dt="2022-03-08T03:14:25.459" v="132" actId="1076"/>
        <pc:sldMkLst>
          <pc:docMk/>
          <pc:sldMk cId="109857222" sldId="256"/>
        </pc:sldMkLst>
        <pc:spChg chg="mod">
          <ac:chgData name="Carter Forry" userId="9cae28c8-e071-475c-867d-54a3ba0f0cc8" providerId="ADAL" clId="{28636178-CA21-4BAC-A9E5-38C02579FC9E}" dt="2022-03-08T03:14:10.241" v="115" actId="107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arter Forry" userId="9cae28c8-e071-475c-867d-54a3ba0f0cc8" providerId="ADAL" clId="{28636178-CA21-4BAC-A9E5-38C02579FC9E}" dt="2022-03-08T03:14:25.459" v="132" actId="1076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Carter Forry" userId="9cae28c8-e071-475c-867d-54a3ba0f0cc8" providerId="ADAL" clId="{28636178-CA21-4BAC-A9E5-38C02579FC9E}" dt="2022-03-08T03:12:01.675" v="12" actId="26606"/>
          <ac:spMkLst>
            <pc:docMk/>
            <pc:sldMk cId="109857222" sldId="256"/>
            <ac:spMk id="6" creationId="{06DA9DF9-31F7-4056-B42E-878CC92417B8}"/>
          </ac:spMkLst>
        </pc:spChg>
        <pc:spChg chg="add mod">
          <ac:chgData name="Carter Forry" userId="9cae28c8-e071-475c-867d-54a3ba0f0cc8" providerId="ADAL" clId="{28636178-CA21-4BAC-A9E5-38C02579FC9E}" dt="2022-03-08T03:14:21.911" v="131" actId="20577"/>
          <ac:spMkLst>
            <pc:docMk/>
            <pc:sldMk cId="109857222" sldId="256"/>
            <ac:spMk id="11" creationId="{E12B2F0C-E942-4324-A368-C2DC7C3A161C}"/>
          </ac:spMkLst>
        </pc:spChg>
        <pc:spChg chg="del">
          <ac:chgData name="Carter Forry" userId="9cae28c8-e071-475c-867d-54a3ba0f0cc8" providerId="ADAL" clId="{28636178-CA21-4BAC-A9E5-38C02579FC9E}" dt="2022-03-08T03:11:33.428" v="9"/>
          <ac:spMkLst>
            <pc:docMk/>
            <pc:sldMk cId="109857222" sldId="256"/>
            <ac:spMk id="21" creationId="{0671A8AE-40A1-4631-A6B8-581AFF065482}"/>
          </ac:spMkLst>
        </pc:spChg>
        <pc:spChg chg="del">
          <ac:chgData name="Carter Forry" userId="9cae28c8-e071-475c-867d-54a3ba0f0cc8" providerId="ADAL" clId="{28636178-CA21-4BAC-A9E5-38C02579FC9E}" dt="2022-03-08T03:11:33.428" v="9"/>
          <ac:spMkLst>
            <pc:docMk/>
            <pc:sldMk cId="109857222" sldId="256"/>
            <ac:spMk id="23" creationId="{A44CD100-6267-4E62-AA64-2182A3A6A1C0}"/>
          </ac:spMkLst>
        </pc:spChg>
        <pc:spChg chg="del">
          <ac:chgData name="Carter Forry" userId="9cae28c8-e071-475c-867d-54a3ba0f0cc8" providerId="ADAL" clId="{28636178-CA21-4BAC-A9E5-38C02579FC9E}" dt="2022-03-08T03:11:33.428" v="9"/>
          <ac:spMkLst>
            <pc:docMk/>
            <pc:sldMk cId="109857222" sldId="256"/>
            <ac:spMk id="24" creationId="{AF2F604E-43BE-4DC3-B983-E071523364F8}"/>
          </ac:spMkLst>
        </pc:spChg>
        <pc:spChg chg="del">
          <ac:chgData name="Carter Forry" userId="9cae28c8-e071-475c-867d-54a3ba0f0cc8" providerId="ADAL" clId="{28636178-CA21-4BAC-A9E5-38C02579FC9E}" dt="2022-03-08T03:11:33.428" v="9"/>
          <ac:spMkLst>
            <pc:docMk/>
            <pc:sldMk cId="109857222" sldId="256"/>
            <ac:spMk id="25" creationId="{08C9B587-E65E-4B52-B37C-ABEBB6E87928}"/>
          </ac:spMkLst>
        </pc:spChg>
        <pc:picChg chg="add">
          <ac:chgData name="Carter Forry" userId="9cae28c8-e071-475c-867d-54a3ba0f0cc8" providerId="ADAL" clId="{28636178-CA21-4BAC-A9E5-38C02579FC9E}" dt="2022-03-08T03:12:01.675" v="12" actId="26606"/>
          <ac:picMkLst>
            <pc:docMk/>
            <pc:sldMk cId="109857222" sldId="256"/>
            <ac:picMk id="5" creationId="{A8158F6D-8790-48DD-BE39-C427834085CB}"/>
          </ac:picMkLst>
        </pc:picChg>
        <pc:picChg chg="del">
          <ac:chgData name="Carter Forry" userId="9cae28c8-e071-475c-867d-54a3ba0f0cc8" providerId="ADAL" clId="{28636178-CA21-4BAC-A9E5-38C02579FC9E}" dt="2022-03-08T03:11:38.196" v="10" actId="478"/>
          <ac:picMkLst>
            <pc:docMk/>
            <pc:sldMk cId="109857222" sldId="256"/>
            <ac:picMk id="22" creationId="{2CF8EE4E-D310-4AF2-A429-4EC937B6C52D}"/>
          </ac:picMkLst>
        </pc:picChg>
      </pc:sldChg>
      <pc:sldChg chg="addSp modSp mod">
        <pc:chgData name="Carter Forry" userId="9cae28c8-e071-475c-867d-54a3ba0f0cc8" providerId="ADAL" clId="{28636178-CA21-4BAC-A9E5-38C02579FC9E}" dt="2022-03-08T03:22:45.932" v="307" actId="1076"/>
        <pc:sldMkLst>
          <pc:docMk/>
          <pc:sldMk cId="222488515" sldId="257"/>
        </pc:sldMkLst>
        <pc:spChg chg="mod">
          <ac:chgData name="Carter Forry" userId="9cae28c8-e071-475c-867d-54a3ba0f0cc8" providerId="ADAL" clId="{28636178-CA21-4BAC-A9E5-38C02579FC9E}" dt="2022-03-08T03:13:08.205" v="100" actId="403"/>
          <ac:spMkLst>
            <pc:docMk/>
            <pc:sldMk cId="222488515" sldId="257"/>
            <ac:spMk id="2" creationId="{4D6725BC-DC78-496D-9FCC-5A952D23380A}"/>
          </ac:spMkLst>
        </pc:spChg>
        <pc:spChg chg="add mod">
          <ac:chgData name="Carter Forry" userId="9cae28c8-e071-475c-867d-54a3ba0f0cc8" providerId="ADAL" clId="{28636178-CA21-4BAC-A9E5-38C02579FC9E}" dt="2022-03-08T03:17:11.530" v="252" actId="2710"/>
          <ac:spMkLst>
            <pc:docMk/>
            <pc:sldMk cId="222488515" sldId="257"/>
            <ac:spMk id="3" creationId="{1E4FA352-D95C-4253-A007-B4CE38B1BBCB}"/>
          </ac:spMkLst>
        </pc:spChg>
        <pc:spChg chg="add mod">
          <ac:chgData name="Carter Forry" userId="9cae28c8-e071-475c-867d-54a3ba0f0cc8" providerId="ADAL" clId="{28636178-CA21-4BAC-A9E5-38C02579FC9E}" dt="2022-03-08T03:22:45.932" v="307" actId="1076"/>
          <ac:spMkLst>
            <pc:docMk/>
            <pc:sldMk cId="222488515" sldId="257"/>
            <ac:spMk id="6" creationId="{A44247DA-96FE-47FF-B960-AE50BB5900CC}"/>
          </ac:spMkLst>
        </pc:spChg>
        <pc:picChg chg="mod modCrop">
          <ac:chgData name="Carter Forry" userId="9cae28c8-e071-475c-867d-54a3ba0f0cc8" providerId="ADAL" clId="{28636178-CA21-4BAC-A9E5-38C02579FC9E}" dt="2022-03-08T03:19:39.274" v="297" actId="1076"/>
          <ac:picMkLst>
            <pc:docMk/>
            <pc:sldMk cId="222488515" sldId="257"/>
            <ac:picMk id="4" creationId="{EDDA7B22-BA3D-498B-942D-2D1D41336BDC}"/>
          </ac:picMkLst>
        </pc:picChg>
      </pc:sldChg>
      <pc:sldChg chg="addSp delSp modSp new mod">
        <pc:chgData name="Carter Forry" userId="9cae28c8-e071-475c-867d-54a3ba0f0cc8" providerId="ADAL" clId="{28636178-CA21-4BAC-A9E5-38C02579FC9E}" dt="2022-03-08T03:24:54.391" v="317" actId="478"/>
        <pc:sldMkLst>
          <pc:docMk/>
          <pc:sldMk cId="1806048929" sldId="258"/>
        </pc:sldMkLst>
        <pc:spChg chg="mod">
          <ac:chgData name="Carter Forry" userId="9cae28c8-e071-475c-867d-54a3ba0f0cc8" providerId="ADAL" clId="{28636178-CA21-4BAC-A9E5-38C02579FC9E}" dt="2022-03-08T03:19:58.670" v="304" actId="20577"/>
          <ac:spMkLst>
            <pc:docMk/>
            <pc:sldMk cId="1806048929" sldId="258"/>
            <ac:spMk id="2" creationId="{E244EDBB-BC8C-412A-ABD1-249FA75A232E}"/>
          </ac:spMkLst>
        </pc:spChg>
        <pc:spChg chg="del">
          <ac:chgData name="Carter Forry" userId="9cae28c8-e071-475c-867d-54a3ba0f0cc8" providerId="ADAL" clId="{28636178-CA21-4BAC-A9E5-38C02579FC9E}" dt="2022-03-08T03:18:34.669" v="280" actId="478"/>
          <ac:spMkLst>
            <pc:docMk/>
            <pc:sldMk cId="1806048929" sldId="258"/>
            <ac:spMk id="3" creationId="{D64B9B1E-CF9A-4C83-BEDC-043C2F0A9815}"/>
          </ac:spMkLst>
        </pc:spChg>
        <pc:spChg chg="add del mod topLvl">
          <ac:chgData name="Carter Forry" userId="9cae28c8-e071-475c-867d-54a3ba0f0cc8" providerId="ADAL" clId="{28636178-CA21-4BAC-A9E5-38C02579FC9E}" dt="2022-03-08T03:18:56.068" v="288" actId="478"/>
          <ac:spMkLst>
            <pc:docMk/>
            <pc:sldMk cId="1806048929" sldId="258"/>
            <ac:spMk id="6" creationId="{B3A5DEEE-39C0-49EB-8CE1-D1C5E23F3976}"/>
          </ac:spMkLst>
        </pc:spChg>
        <pc:spChg chg="mod">
          <ac:chgData name="Carter Forry" userId="9cae28c8-e071-475c-867d-54a3ba0f0cc8" providerId="ADAL" clId="{28636178-CA21-4BAC-A9E5-38C02579FC9E}" dt="2022-03-08T03:23:01.925" v="313" actId="6549"/>
          <ac:spMkLst>
            <pc:docMk/>
            <pc:sldMk cId="1806048929" sldId="258"/>
            <ac:spMk id="7" creationId="{E287226B-1406-49CE-BDFC-EA3B7D62BCEF}"/>
          </ac:spMkLst>
        </pc:spChg>
        <pc:grpChg chg="add del mod">
          <ac:chgData name="Carter Forry" userId="9cae28c8-e071-475c-867d-54a3ba0f0cc8" providerId="ADAL" clId="{28636178-CA21-4BAC-A9E5-38C02579FC9E}" dt="2022-03-08T03:18:56.068" v="288" actId="478"/>
          <ac:grpSpMkLst>
            <pc:docMk/>
            <pc:sldMk cId="1806048929" sldId="258"/>
            <ac:grpSpMk id="4" creationId="{FF324E7C-03CD-4EE9-AD9B-820DDCA15415}"/>
          </ac:grpSpMkLst>
        </pc:grpChg>
        <pc:picChg chg="add mod topLvl">
          <ac:chgData name="Carter Forry" userId="9cae28c8-e071-475c-867d-54a3ba0f0cc8" providerId="ADAL" clId="{28636178-CA21-4BAC-A9E5-38C02579FC9E}" dt="2022-03-08T03:24:43.864" v="314" actId="1076"/>
          <ac:picMkLst>
            <pc:docMk/>
            <pc:sldMk cId="1806048929" sldId="258"/>
            <ac:picMk id="5" creationId="{03E0AE7A-6F4C-45DB-91B4-F02ECD87CC63}"/>
          </ac:picMkLst>
        </pc:picChg>
        <pc:picChg chg="add del mod">
          <ac:chgData name="Carter Forry" userId="9cae28c8-e071-475c-867d-54a3ba0f0cc8" providerId="ADAL" clId="{28636178-CA21-4BAC-A9E5-38C02579FC9E}" dt="2022-03-08T03:24:54.391" v="317" actId="478"/>
          <ac:picMkLst>
            <pc:docMk/>
            <pc:sldMk cId="1806048929" sldId="258"/>
            <ac:picMk id="8" creationId="{C80DE298-AB22-4AE2-93A5-AC760B0D07CA}"/>
          </ac:picMkLst>
        </pc:picChg>
      </pc:sldChg>
      <pc:sldChg chg="new">
        <pc:chgData name="Carter Forry" userId="9cae28c8-e071-475c-867d-54a3ba0f0cc8" providerId="ADAL" clId="{28636178-CA21-4BAC-A9E5-38C02579FC9E}" dt="2022-03-08T03:25:36.871" v="318" actId="680"/>
        <pc:sldMkLst>
          <pc:docMk/>
          <pc:sldMk cId="2816007807" sldId="259"/>
        </pc:sldMkLst>
      </pc:sldChg>
      <pc:sldChg chg="new">
        <pc:chgData name="Carter Forry" userId="9cae28c8-e071-475c-867d-54a3ba0f0cc8" providerId="ADAL" clId="{28636178-CA21-4BAC-A9E5-38C02579FC9E}" dt="2022-03-08T03:25:38.132" v="319" actId="680"/>
        <pc:sldMkLst>
          <pc:docMk/>
          <pc:sldMk cId="1444682363" sldId="260"/>
        </pc:sldMkLst>
      </pc:sldChg>
      <pc:sldChg chg="new">
        <pc:chgData name="Carter Forry" userId="9cae28c8-e071-475c-867d-54a3ba0f0cc8" providerId="ADAL" clId="{28636178-CA21-4BAC-A9E5-38C02579FC9E}" dt="2022-03-08T03:25:38.869" v="320" actId="680"/>
        <pc:sldMkLst>
          <pc:docMk/>
          <pc:sldMk cId="1656151246" sldId="261"/>
        </pc:sldMkLst>
      </pc:sldChg>
      <pc:sldChg chg="addSp delSp modSp new mod">
        <pc:chgData name="Carter Forry" userId="9cae28c8-e071-475c-867d-54a3ba0f0cc8" providerId="ADAL" clId="{28636178-CA21-4BAC-A9E5-38C02579FC9E}" dt="2022-03-08T03:34:51.291" v="885" actId="1076"/>
        <pc:sldMkLst>
          <pc:docMk/>
          <pc:sldMk cId="3753405341" sldId="262"/>
        </pc:sldMkLst>
        <pc:spChg chg="mod">
          <ac:chgData name="Carter Forry" userId="9cae28c8-e071-475c-867d-54a3ba0f0cc8" providerId="ADAL" clId="{28636178-CA21-4BAC-A9E5-38C02579FC9E}" dt="2022-03-08T03:26:35.085" v="372" actId="1076"/>
          <ac:spMkLst>
            <pc:docMk/>
            <pc:sldMk cId="3753405341" sldId="262"/>
            <ac:spMk id="2" creationId="{D21DACF2-AC3A-4564-B0E6-FF519802F20B}"/>
          </ac:spMkLst>
        </pc:spChg>
        <pc:spChg chg="del">
          <ac:chgData name="Carter Forry" userId="9cae28c8-e071-475c-867d-54a3ba0f0cc8" providerId="ADAL" clId="{28636178-CA21-4BAC-A9E5-38C02579FC9E}" dt="2022-03-08T03:25:52.719" v="363" actId="478"/>
          <ac:spMkLst>
            <pc:docMk/>
            <pc:sldMk cId="3753405341" sldId="262"/>
            <ac:spMk id="3" creationId="{472029CC-5633-4851-82AC-7C324F0A4486}"/>
          </ac:spMkLst>
        </pc:spChg>
        <pc:spChg chg="add del mod">
          <ac:chgData name="Carter Forry" userId="9cae28c8-e071-475c-867d-54a3ba0f0cc8" providerId="ADAL" clId="{28636178-CA21-4BAC-A9E5-38C02579FC9E}" dt="2022-03-08T03:27:01.267" v="376"/>
          <ac:spMkLst>
            <pc:docMk/>
            <pc:sldMk cId="3753405341" sldId="262"/>
            <ac:spMk id="7" creationId="{42DF7299-CAC4-4898-A84F-C652920F5461}"/>
          </ac:spMkLst>
        </pc:spChg>
        <pc:spChg chg="add mod">
          <ac:chgData name="Carter Forry" userId="9cae28c8-e071-475c-867d-54a3ba0f0cc8" providerId="ADAL" clId="{28636178-CA21-4BAC-A9E5-38C02579FC9E}" dt="2022-03-08T03:34:51.291" v="885" actId="1076"/>
          <ac:spMkLst>
            <pc:docMk/>
            <pc:sldMk cId="3753405341" sldId="262"/>
            <ac:spMk id="8" creationId="{D1FF73F9-7040-43A2-AF20-B240467667A6}"/>
          </ac:spMkLst>
        </pc:spChg>
        <pc:spChg chg="add del mod">
          <ac:chgData name="Carter Forry" userId="9cae28c8-e071-475c-867d-54a3ba0f0cc8" providerId="ADAL" clId="{28636178-CA21-4BAC-A9E5-38C02579FC9E}" dt="2022-03-08T03:28:33.552" v="466" actId="478"/>
          <ac:spMkLst>
            <pc:docMk/>
            <pc:sldMk cId="3753405341" sldId="262"/>
            <ac:spMk id="10" creationId="{3B838BC0-51E9-4C8D-BE5F-18C487845F5E}"/>
          </ac:spMkLst>
        </pc:spChg>
        <pc:picChg chg="add mod">
          <ac:chgData name="Carter Forry" userId="9cae28c8-e071-475c-867d-54a3ba0f0cc8" providerId="ADAL" clId="{28636178-CA21-4BAC-A9E5-38C02579FC9E}" dt="2022-03-08T03:33:37.273" v="754" actId="1076"/>
          <ac:picMkLst>
            <pc:docMk/>
            <pc:sldMk cId="3753405341" sldId="262"/>
            <ac:picMk id="6" creationId="{F3DD9D09-CB53-4009-BD4B-F45933BBD6A8}"/>
          </ac:picMkLst>
        </pc:picChg>
      </pc:sldChg>
      <pc:sldChg chg="addSp modSp new mod">
        <pc:chgData name="Carter Forry" userId="9cae28c8-e071-475c-867d-54a3ba0f0cc8" providerId="ADAL" clId="{28636178-CA21-4BAC-A9E5-38C02579FC9E}" dt="2022-03-08T03:37:45.158" v="920" actId="1076"/>
        <pc:sldMkLst>
          <pc:docMk/>
          <pc:sldMk cId="3463234799" sldId="263"/>
        </pc:sldMkLst>
        <pc:spChg chg="mod">
          <ac:chgData name="Carter Forry" userId="9cae28c8-e071-475c-867d-54a3ba0f0cc8" providerId="ADAL" clId="{28636178-CA21-4BAC-A9E5-38C02579FC9E}" dt="2022-03-08T03:35:08.311" v="888" actId="1076"/>
          <ac:spMkLst>
            <pc:docMk/>
            <pc:sldMk cId="3463234799" sldId="263"/>
            <ac:spMk id="2" creationId="{AAC5AFD3-1679-4304-A8FB-2A8702106901}"/>
          </ac:spMkLst>
        </pc:spChg>
        <pc:spChg chg="mod">
          <ac:chgData name="Carter Forry" userId="9cae28c8-e071-475c-867d-54a3ba0f0cc8" providerId="ADAL" clId="{28636178-CA21-4BAC-A9E5-38C02579FC9E}" dt="2022-03-08T03:36:18.069" v="899" actId="1076"/>
          <ac:spMkLst>
            <pc:docMk/>
            <pc:sldMk cId="3463234799" sldId="263"/>
            <ac:spMk id="3" creationId="{7987D6B5-33B1-46FB-85B3-B258EC17DD3C}"/>
          </ac:spMkLst>
        </pc:spChg>
        <pc:spChg chg="add mod">
          <ac:chgData name="Carter Forry" userId="9cae28c8-e071-475c-867d-54a3ba0f0cc8" providerId="ADAL" clId="{28636178-CA21-4BAC-A9E5-38C02579FC9E}" dt="2022-03-08T03:36:14.506" v="898" actId="1076"/>
          <ac:spMkLst>
            <pc:docMk/>
            <pc:sldMk cId="3463234799" sldId="263"/>
            <ac:spMk id="5" creationId="{C26E8496-413E-4185-95F7-57E7C9D3C06C}"/>
          </ac:spMkLst>
        </pc:spChg>
        <pc:spChg chg="add mod">
          <ac:chgData name="Carter Forry" userId="9cae28c8-e071-475c-867d-54a3ba0f0cc8" providerId="ADAL" clId="{28636178-CA21-4BAC-A9E5-38C02579FC9E}" dt="2022-03-08T03:37:45.158" v="920" actId="1076"/>
          <ac:spMkLst>
            <pc:docMk/>
            <pc:sldMk cId="3463234799" sldId="263"/>
            <ac:spMk id="7" creationId="{3A9A7378-A66E-48A5-A9CC-7EDB23BDA136}"/>
          </ac:spMkLst>
        </pc:spChg>
        <pc:picChg chg="add mod">
          <ac:chgData name="Carter Forry" userId="9cae28c8-e071-475c-867d-54a3ba0f0cc8" providerId="ADAL" clId="{28636178-CA21-4BAC-A9E5-38C02579FC9E}" dt="2022-03-08T03:36:28.643" v="904" actId="1076"/>
          <ac:picMkLst>
            <pc:docMk/>
            <pc:sldMk cId="3463234799" sldId="263"/>
            <ac:picMk id="6" creationId="{52E45422-90C7-44CD-8F5E-E35EA267CC2E}"/>
          </ac:picMkLst>
        </pc:picChg>
        <pc:picChg chg="add mod">
          <ac:chgData name="Carter Forry" userId="9cae28c8-e071-475c-867d-54a3ba0f0cc8" providerId="ADAL" clId="{28636178-CA21-4BAC-A9E5-38C02579FC9E}" dt="2022-03-08T03:36:25.711" v="903" actId="1076"/>
          <ac:picMkLst>
            <pc:docMk/>
            <pc:sldMk cId="3463234799" sldId="263"/>
            <ac:picMk id="1026" creationId="{46B74960-51BD-4936-90BE-E2B1EEEC30D9}"/>
          </ac:picMkLst>
        </pc:picChg>
      </pc:sldChg>
    </pc:docChg>
  </pc:docChgLst>
  <pc:docChgLst>
    <pc:chgData name="Carter Forry" userId="S::cforry@gmu.edu::9cae28c8-e071-475c-867d-54a3ba0f0cc8" providerId="AD" clId="Web-{D55C1A08-A017-4725-AB73-B927E2B5E2D5}"/>
    <pc:docChg chg="addSld modSld addMainMaster delMainMaster">
      <pc:chgData name="Carter Forry" userId="S::cforry@gmu.edu::9cae28c8-e071-475c-867d-54a3ba0f0cc8" providerId="AD" clId="Web-{D55C1A08-A017-4725-AB73-B927E2B5E2D5}" dt="2022-03-08T03:10:35.446" v="58" actId="1076"/>
      <pc:docMkLst>
        <pc:docMk/>
      </pc:docMkLst>
      <pc:sldChg chg="addSp delSp modSp mod setBg modClrScheme addAnim delAnim setClrOvrMap chgLayout">
        <pc:chgData name="Carter Forry" userId="S::cforry@gmu.edu::9cae28c8-e071-475c-867d-54a3ba0f0cc8" providerId="AD" clId="Web-{D55C1A08-A017-4725-AB73-B927E2B5E2D5}" dt="2022-03-08T03:09:03.540" v="29"/>
        <pc:sldMkLst>
          <pc:docMk/>
          <pc:sldMk cId="109857222" sldId="256"/>
        </pc:sldMkLst>
        <pc:spChg chg="mod">
          <ac:chgData name="Carter Forry" userId="S::cforry@gmu.edu::9cae28c8-e071-475c-867d-54a3ba0f0cc8" providerId="AD" clId="Web-{D55C1A08-A017-4725-AB73-B927E2B5E2D5}" dt="2022-03-08T03:09:03.540" v="29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arter Forry" userId="S::cforry@gmu.edu::9cae28c8-e071-475c-867d-54a3ba0f0cc8" providerId="AD" clId="Web-{D55C1A08-A017-4725-AB73-B927E2B5E2D5}" dt="2022-03-08T03:09:03.540" v="29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Carter Forry" userId="S::cforry@gmu.edu::9cae28c8-e071-475c-867d-54a3ba0f0cc8" providerId="AD" clId="Web-{D55C1A08-A017-4725-AB73-B927E2B5E2D5}" dt="2022-03-08T03:08:50.775" v="20"/>
          <ac:spMkLst>
            <pc:docMk/>
            <pc:sldMk cId="109857222" sldId="256"/>
            <ac:spMk id="9" creationId="{F2E5B6AE-5EFE-45F0-A2AE-ED771CA3D7DD}"/>
          </ac:spMkLst>
        </pc:spChg>
        <pc:spChg chg="add del">
          <ac:chgData name="Carter Forry" userId="S::cforry@gmu.edu::9cae28c8-e071-475c-867d-54a3ba0f0cc8" providerId="AD" clId="Web-{D55C1A08-A017-4725-AB73-B927E2B5E2D5}" dt="2022-03-08T03:08:57.603" v="22"/>
          <ac:spMkLst>
            <pc:docMk/>
            <pc:sldMk cId="109857222" sldId="256"/>
            <ac:spMk id="13" creationId="{19F9BF86-FE94-4517-B97D-026C7515E589}"/>
          </ac:spMkLst>
        </pc:spChg>
        <pc:spChg chg="add del">
          <ac:chgData name="Carter Forry" userId="S::cforry@gmu.edu::9cae28c8-e071-475c-867d-54a3ba0f0cc8" providerId="AD" clId="Web-{D55C1A08-A017-4725-AB73-B927E2B5E2D5}" dt="2022-03-08T03:08:57.603" v="22"/>
          <ac:spMkLst>
            <pc:docMk/>
            <pc:sldMk cId="109857222" sldId="256"/>
            <ac:spMk id="15" creationId="{92458768-D564-46CB-B5BC-25F3141E9C5B}"/>
          </ac:spMkLst>
        </pc:spChg>
        <pc:spChg chg="add del">
          <ac:chgData name="Carter Forry" userId="S::cforry@gmu.edu::9cae28c8-e071-475c-867d-54a3ba0f0cc8" providerId="AD" clId="Web-{D55C1A08-A017-4725-AB73-B927E2B5E2D5}" dt="2022-03-08T03:09:03.462" v="28"/>
          <ac:spMkLst>
            <pc:docMk/>
            <pc:sldMk cId="109857222" sldId="256"/>
            <ac:spMk id="17" creationId="{F2E5B6AE-5EFE-45F0-A2AE-ED771CA3D7DD}"/>
          </ac:spMkLst>
        </pc:spChg>
        <pc:spChg chg="add">
          <ac:chgData name="Carter Forry" userId="S::cforry@gmu.edu::9cae28c8-e071-475c-867d-54a3ba0f0cc8" providerId="AD" clId="Web-{D55C1A08-A017-4725-AB73-B927E2B5E2D5}" dt="2022-03-08T03:09:03.540" v="29"/>
          <ac:spMkLst>
            <pc:docMk/>
            <pc:sldMk cId="109857222" sldId="256"/>
            <ac:spMk id="21" creationId="{0671A8AE-40A1-4631-A6B8-581AFF065482}"/>
          </ac:spMkLst>
        </pc:spChg>
        <pc:spChg chg="add">
          <ac:chgData name="Carter Forry" userId="S::cforry@gmu.edu::9cae28c8-e071-475c-867d-54a3ba0f0cc8" providerId="AD" clId="Web-{D55C1A08-A017-4725-AB73-B927E2B5E2D5}" dt="2022-03-08T03:09:03.540" v="29"/>
          <ac:spMkLst>
            <pc:docMk/>
            <pc:sldMk cId="109857222" sldId="256"/>
            <ac:spMk id="23" creationId="{A44CD100-6267-4E62-AA64-2182A3A6A1C0}"/>
          </ac:spMkLst>
        </pc:spChg>
        <pc:spChg chg="add">
          <ac:chgData name="Carter Forry" userId="S::cforry@gmu.edu::9cae28c8-e071-475c-867d-54a3ba0f0cc8" providerId="AD" clId="Web-{D55C1A08-A017-4725-AB73-B927E2B5E2D5}" dt="2022-03-08T03:09:03.540" v="29"/>
          <ac:spMkLst>
            <pc:docMk/>
            <pc:sldMk cId="109857222" sldId="256"/>
            <ac:spMk id="24" creationId="{AF2F604E-43BE-4DC3-B983-E071523364F8}"/>
          </ac:spMkLst>
        </pc:spChg>
        <pc:spChg chg="add">
          <ac:chgData name="Carter Forry" userId="S::cforry@gmu.edu::9cae28c8-e071-475c-867d-54a3ba0f0cc8" providerId="AD" clId="Web-{D55C1A08-A017-4725-AB73-B927E2B5E2D5}" dt="2022-03-08T03:09:03.540" v="29"/>
          <ac:spMkLst>
            <pc:docMk/>
            <pc:sldMk cId="109857222" sldId="256"/>
            <ac:spMk id="25" creationId="{08C9B587-E65E-4B52-B37C-ABEBB6E87928}"/>
          </ac:spMkLst>
        </pc:spChg>
        <pc:picChg chg="add del">
          <ac:chgData name="Carter Forry" userId="S::cforry@gmu.edu::9cae28c8-e071-475c-867d-54a3ba0f0cc8" providerId="AD" clId="Web-{D55C1A08-A017-4725-AB73-B927E2B5E2D5}" dt="2022-03-08T03:08:50.775" v="20"/>
          <ac:picMkLst>
            <pc:docMk/>
            <pc:sldMk cId="109857222" sldId="256"/>
            <ac:picMk id="4" creationId="{0B48F65A-DDB4-46FB-A55A-EB7401DEBD12}"/>
          </ac:picMkLst>
        </pc:picChg>
        <pc:picChg chg="add del">
          <ac:chgData name="Carter Forry" userId="S::cforry@gmu.edu::9cae28c8-e071-475c-867d-54a3ba0f0cc8" providerId="AD" clId="Web-{D55C1A08-A017-4725-AB73-B927E2B5E2D5}" dt="2022-03-08T03:08:57.603" v="22"/>
          <ac:picMkLst>
            <pc:docMk/>
            <pc:sldMk cId="109857222" sldId="256"/>
            <ac:picMk id="14" creationId="{E1BDFFE6-E6E5-4233-A76A-CC777C2FD09D}"/>
          </ac:picMkLst>
        </pc:picChg>
        <pc:picChg chg="add del">
          <ac:chgData name="Carter Forry" userId="S::cforry@gmu.edu::9cae28c8-e071-475c-867d-54a3ba0f0cc8" providerId="AD" clId="Web-{D55C1A08-A017-4725-AB73-B927E2B5E2D5}" dt="2022-03-08T03:09:03.462" v="28"/>
          <ac:picMkLst>
            <pc:docMk/>
            <pc:sldMk cId="109857222" sldId="256"/>
            <ac:picMk id="19" creationId="{0B48F65A-DDB4-46FB-A55A-EB7401DEBD12}"/>
          </ac:picMkLst>
        </pc:picChg>
        <pc:picChg chg="add">
          <ac:chgData name="Carter Forry" userId="S::cforry@gmu.edu::9cae28c8-e071-475c-867d-54a3ba0f0cc8" providerId="AD" clId="Web-{D55C1A08-A017-4725-AB73-B927E2B5E2D5}" dt="2022-03-08T03:09:03.540" v="29"/>
          <ac:picMkLst>
            <pc:docMk/>
            <pc:sldMk cId="109857222" sldId="256"/>
            <ac:picMk id="22" creationId="{2CF8EE4E-D310-4AF2-A429-4EC937B6C52D}"/>
          </ac:picMkLst>
        </pc:picChg>
        <pc:cxnChg chg="add del">
          <ac:chgData name="Carter Forry" userId="S::cforry@gmu.edu::9cae28c8-e071-475c-867d-54a3ba0f0cc8" providerId="AD" clId="Web-{D55C1A08-A017-4725-AB73-B927E2B5E2D5}" dt="2022-03-08T03:08:50.775" v="20"/>
          <ac:cxnSpMkLst>
            <pc:docMk/>
            <pc:sldMk cId="109857222" sldId="256"/>
            <ac:cxnSpMk id="11" creationId="{D255B435-D9F3-4A31-B89E-36741390DB4B}"/>
          </ac:cxnSpMkLst>
        </pc:cxnChg>
        <pc:cxnChg chg="add del">
          <ac:chgData name="Carter Forry" userId="S::cforry@gmu.edu::9cae28c8-e071-475c-867d-54a3ba0f0cc8" providerId="AD" clId="Web-{D55C1A08-A017-4725-AB73-B927E2B5E2D5}" dt="2022-03-08T03:09:03.462" v="28"/>
          <ac:cxnSpMkLst>
            <pc:docMk/>
            <pc:sldMk cId="109857222" sldId="256"/>
            <ac:cxnSpMk id="18" creationId="{D255B435-D9F3-4A31-B89E-36741390DB4B}"/>
          </ac:cxnSpMkLst>
        </pc:cxnChg>
      </pc:sldChg>
      <pc:sldChg chg="addSp delSp modSp new">
        <pc:chgData name="Carter Forry" userId="S::cforry@gmu.edu::9cae28c8-e071-475c-867d-54a3ba0f0cc8" providerId="AD" clId="Web-{D55C1A08-A017-4725-AB73-B927E2B5E2D5}" dt="2022-03-08T03:10:35.446" v="58" actId="1076"/>
        <pc:sldMkLst>
          <pc:docMk/>
          <pc:sldMk cId="222488515" sldId="257"/>
        </pc:sldMkLst>
        <pc:spChg chg="mod">
          <ac:chgData name="Carter Forry" userId="S::cforry@gmu.edu::9cae28c8-e071-475c-867d-54a3ba0f0cc8" providerId="AD" clId="Web-{D55C1A08-A017-4725-AB73-B927E2B5E2D5}" dt="2022-03-08T03:09:25.134" v="51" actId="20577"/>
          <ac:spMkLst>
            <pc:docMk/>
            <pc:sldMk cId="222488515" sldId="257"/>
            <ac:spMk id="2" creationId="{4D6725BC-DC78-496D-9FCC-5A952D23380A}"/>
          </ac:spMkLst>
        </pc:spChg>
        <pc:spChg chg="del mod">
          <ac:chgData name="Carter Forry" userId="S::cforry@gmu.edu::9cae28c8-e071-475c-867d-54a3ba0f0cc8" providerId="AD" clId="Web-{D55C1A08-A017-4725-AB73-B927E2B5E2D5}" dt="2022-03-08T03:10:30.868" v="55"/>
          <ac:spMkLst>
            <pc:docMk/>
            <pc:sldMk cId="222488515" sldId="257"/>
            <ac:spMk id="3" creationId="{BCC9AF84-D518-4761-B6FE-7F1110C8B93D}"/>
          </ac:spMkLst>
        </pc:spChg>
        <pc:picChg chg="add mod ord">
          <ac:chgData name="Carter Forry" userId="S::cforry@gmu.edu::9cae28c8-e071-475c-867d-54a3ba0f0cc8" providerId="AD" clId="Web-{D55C1A08-A017-4725-AB73-B927E2B5E2D5}" dt="2022-03-08T03:10:35.446" v="58" actId="1076"/>
          <ac:picMkLst>
            <pc:docMk/>
            <pc:sldMk cId="222488515" sldId="257"/>
            <ac:picMk id="4" creationId="{EDDA7B22-BA3D-498B-942D-2D1D41336BDC}"/>
          </ac:picMkLst>
        </pc:picChg>
      </pc:sldChg>
      <pc:sldMasterChg chg="add del addSldLayout delSldLayout">
        <pc:chgData name="Carter Forry" userId="S::cforry@gmu.edu::9cae28c8-e071-475c-867d-54a3ba0f0cc8" providerId="AD" clId="Web-{D55C1A08-A017-4725-AB73-B927E2B5E2D5}" dt="2022-03-08T03:09:03.540" v="29"/>
        <pc:sldMasterMkLst>
          <pc:docMk/>
          <pc:sldMasterMk cId="2460954070" sldId="2147483660"/>
        </pc:sldMasterMkLst>
        <pc:sldLayoutChg chg="add del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Carter Forry" userId="S::cforry@gmu.edu::9cae28c8-e071-475c-867d-54a3ba0f0cc8" providerId="AD" clId="Web-{D55C1A08-A017-4725-AB73-B927E2B5E2D5}" dt="2022-03-08T03:08:57.603" v="22"/>
        <pc:sldMasterMkLst>
          <pc:docMk/>
          <pc:sldMasterMk cId="705646845" sldId="2147483672"/>
        </pc:sldMasterMkLst>
        <pc:sldLayoutChg chg="add del">
          <pc:chgData name="Carter Forry" userId="S::cforry@gmu.edu::9cae28c8-e071-475c-867d-54a3ba0f0cc8" providerId="AD" clId="Web-{D55C1A08-A017-4725-AB73-B927E2B5E2D5}" dt="2022-03-08T03:08:57.603" v="22"/>
          <pc:sldLayoutMkLst>
            <pc:docMk/>
            <pc:sldMasterMk cId="705646845" sldId="2147483672"/>
            <pc:sldLayoutMk cId="4254205781" sldId="2147483673"/>
          </pc:sldLayoutMkLst>
        </pc:sldLayoutChg>
        <pc:sldLayoutChg chg="add del replId">
          <pc:chgData name="Carter Forry" userId="S::cforry@gmu.edu::9cae28c8-e071-475c-867d-54a3ba0f0cc8" providerId="AD" clId="Web-{D55C1A08-A017-4725-AB73-B927E2B5E2D5}" dt="2022-03-08T03:08:57.603" v="22"/>
          <pc:sldLayoutMkLst>
            <pc:docMk/>
            <pc:sldMasterMk cId="705646845" sldId="2147483672"/>
            <pc:sldLayoutMk cId="2781637231" sldId="2147483674"/>
          </pc:sldLayoutMkLst>
        </pc:sldLayoutChg>
        <pc:sldLayoutChg chg="add del replId">
          <pc:chgData name="Carter Forry" userId="S::cforry@gmu.edu::9cae28c8-e071-475c-867d-54a3ba0f0cc8" providerId="AD" clId="Web-{D55C1A08-A017-4725-AB73-B927E2B5E2D5}" dt="2022-03-08T03:08:57.603" v="22"/>
          <pc:sldLayoutMkLst>
            <pc:docMk/>
            <pc:sldMasterMk cId="705646845" sldId="2147483672"/>
            <pc:sldLayoutMk cId="4154520080" sldId="2147483675"/>
          </pc:sldLayoutMkLst>
        </pc:sldLayoutChg>
        <pc:sldLayoutChg chg="add del replId">
          <pc:chgData name="Carter Forry" userId="S::cforry@gmu.edu::9cae28c8-e071-475c-867d-54a3ba0f0cc8" providerId="AD" clId="Web-{D55C1A08-A017-4725-AB73-B927E2B5E2D5}" dt="2022-03-08T03:08:57.603" v="22"/>
          <pc:sldLayoutMkLst>
            <pc:docMk/>
            <pc:sldMasterMk cId="705646845" sldId="2147483672"/>
            <pc:sldLayoutMk cId="3620407905" sldId="2147483676"/>
          </pc:sldLayoutMkLst>
        </pc:sldLayoutChg>
        <pc:sldLayoutChg chg="add del replId">
          <pc:chgData name="Carter Forry" userId="S::cforry@gmu.edu::9cae28c8-e071-475c-867d-54a3ba0f0cc8" providerId="AD" clId="Web-{D55C1A08-A017-4725-AB73-B927E2B5E2D5}" dt="2022-03-08T03:08:57.603" v="22"/>
          <pc:sldLayoutMkLst>
            <pc:docMk/>
            <pc:sldMasterMk cId="705646845" sldId="2147483672"/>
            <pc:sldLayoutMk cId="1983986371" sldId="2147483677"/>
          </pc:sldLayoutMkLst>
        </pc:sldLayoutChg>
        <pc:sldLayoutChg chg="add del replId">
          <pc:chgData name="Carter Forry" userId="S::cforry@gmu.edu::9cae28c8-e071-475c-867d-54a3ba0f0cc8" providerId="AD" clId="Web-{D55C1A08-A017-4725-AB73-B927E2B5E2D5}" dt="2022-03-08T03:08:57.603" v="22"/>
          <pc:sldLayoutMkLst>
            <pc:docMk/>
            <pc:sldMasterMk cId="705646845" sldId="2147483672"/>
            <pc:sldLayoutMk cId="4127966424" sldId="2147483678"/>
          </pc:sldLayoutMkLst>
        </pc:sldLayoutChg>
        <pc:sldLayoutChg chg="add del replId">
          <pc:chgData name="Carter Forry" userId="S::cforry@gmu.edu::9cae28c8-e071-475c-867d-54a3ba0f0cc8" providerId="AD" clId="Web-{D55C1A08-A017-4725-AB73-B927E2B5E2D5}" dt="2022-03-08T03:08:57.603" v="22"/>
          <pc:sldLayoutMkLst>
            <pc:docMk/>
            <pc:sldMasterMk cId="705646845" sldId="2147483672"/>
            <pc:sldLayoutMk cId="3097995060" sldId="2147483679"/>
          </pc:sldLayoutMkLst>
        </pc:sldLayoutChg>
        <pc:sldLayoutChg chg="add del replId">
          <pc:chgData name="Carter Forry" userId="S::cforry@gmu.edu::9cae28c8-e071-475c-867d-54a3ba0f0cc8" providerId="AD" clId="Web-{D55C1A08-A017-4725-AB73-B927E2B5E2D5}" dt="2022-03-08T03:08:57.603" v="22"/>
          <pc:sldLayoutMkLst>
            <pc:docMk/>
            <pc:sldMasterMk cId="705646845" sldId="2147483672"/>
            <pc:sldLayoutMk cId="910800553" sldId="2147483680"/>
          </pc:sldLayoutMkLst>
        </pc:sldLayoutChg>
        <pc:sldLayoutChg chg="add del replId">
          <pc:chgData name="Carter Forry" userId="S::cforry@gmu.edu::9cae28c8-e071-475c-867d-54a3ba0f0cc8" providerId="AD" clId="Web-{D55C1A08-A017-4725-AB73-B927E2B5E2D5}" dt="2022-03-08T03:08:57.603" v="22"/>
          <pc:sldLayoutMkLst>
            <pc:docMk/>
            <pc:sldMasterMk cId="705646845" sldId="2147483672"/>
            <pc:sldLayoutMk cId="1752445215" sldId="2147483681"/>
          </pc:sldLayoutMkLst>
        </pc:sldLayoutChg>
        <pc:sldLayoutChg chg="add del replId">
          <pc:chgData name="Carter Forry" userId="S::cforry@gmu.edu::9cae28c8-e071-475c-867d-54a3ba0f0cc8" providerId="AD" clId="Web-{D55C1A08-A017-4725-AB73-B927E2B5E2D5}" dt="2022-03-08T03:08:57.603" v="22"/>
          <pc:sldLayoutMkLst>
            <pc:docMk/>
            <pc:sldMasterMk cId="705646845" sldId="2147483672"/>
            <pc:sldLayoutMk cId="363473138" sldId="2147483682"/>
          </pc:sldLayoutMkLst>
        </pc:sldLayoutChg>
        <pc:sldLayoutChg chg="add del replId">
          <pc:chgData name="Carter Forry" userId="S::cforry@gmu.edu::9cae28c8-e071-475c-867d-54a3ba0f0cc8" providerId="AD" clId="Web-{D55C1A08-A017-4725-AB73-B927E2B5E2D5}" dt="2022-03-08T03:08:57.603" v="22"/>
          <pc:sldLayoutMkLst>
            <pc:docMk/>
            <pc:sldMasterMk cId="705646845" sldId="2147483672"/>
            <pc:sldLayoutMk cId="645325424" sldId="2147483683"/>
          </pc:sldLayoutMkLst>
        </pc:sldLayoutChg>
      </pc:sldMasterChg>
      <pc:sldMasterChg chg="add del addSldLayout delSldLayout">
        <pc:chgData name="Carter Forry" userId="S::cforry@gmu.edu::9cae28c8-e071-475c-867d-54a3ba0f0cc8" providerId="AD" clId="Web-{D55C1A08-A017-4725-AB73-B927E2B5E2D5}" dt="2022-03-08T03:09:03.462" v="28"/>
        <pc:sldMasterMkLst>
          <pc:docMk/>
          <pc:sldMasterMk cId="3640876176" sldId="2147483685"/>
        </pc:sldMasterMkLst>
        <pc:sldLayoutChg chg="add del">
          <pc:chgData name="Carter Forry" userId="S::cforry@gmu.edu::9cae28c8-e071-475c-867d-54a3ba0f0cc8" providerId="AD" clId="Web-{D55C1A08-A017-4725-AB73-B927E2B5E2D5}" dt="2022-03-08T03:09:03.462" v="28"/>
          <pc:sldLayoutMkLst>
            <pc:docMk/>
            <pc:sldMasterMk cId="3640876176" sldId="2147483685"/>
            <pc:sldLayoutMk cId="3219225704" sldId="2147483674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462" v="28"/>
          <pc:sldLayoutMkLst>
            <pc:docMk/>
            <pc:sldMasterMk cId="3640876176" sldId="2147483685"/>
            <pc:sldLayoutMk cId="663220414" sldId="2147483675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462" v="28"/>
          <pc:sldLayoutMkLst>
            <pc:docMk/>
            <pc:sldMasterMk cId="3640876176" sldId="2147483685"/>
            <pc:sldLayoutMk cId="2869080489" sldId="2147483676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462" v="28"/>
          <pc:sldLayoutMkLst>
            <pc:docMk/>
            <pc:sldMasterMk cId="3640876176" sldId="2147483685"/>
            <pc:sldLayoutMk cId="2213574250" sldId="2147483677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462" v="28"/>
          <pc:sldLayoutMkLst>
            <pc:docMk/>
            <pc:sldMasterMk cId="3640876176" sldId="2147483685"/>
            <pc:sldLayoutMk cId="1154583549" sldId="2147483678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462" v="28"/>
          <pc:sldLayoutMkLst>
            <pc:docMk/>
            <pc:sldMasterMk cId="3640876176" sldId="2147483685"/>
            <pc:sldLayoutMk cId="2205745534" sldId="2147483679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462" v="28"/>
          <pc:sldLayoutMkLst>
            <pc:docMk/>
            <pc:sldMasterMk cId="3640876176" sldId="2147483685"/>
            <pc:sldLayoutMk cId="2204252988" sldId="2147483680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462" v="28"/>
          <pc:sldLayoutMkLst>
            <pc:docMk/>
            <pc:sldMasterMk cId="3640876176" sldId="2147483685"/>
            <pc:sldLayoutMk cId="4112253745" sldId="2147483681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462" v="28"/>
          <pc:sldLayoutMkLst>
            <pc:docMk/>
            <pc:sldMasterMk cId="3640876176" sldId="2147483685"/>
            <pc:sldLayoutMk cId="605494308" sldId="2147483682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462" v="28"/>
          <pc:sldLayoutMkLst>
            <pc:docMk/>
            <pc:sldMasterMk cId="3640876176" sldId="2147483685"/>
            <pc:sldLayoutMk cId="241125401" sldId="2147483683"/>
          </pc:sldLayoutMkLst>
        </pc:sldLayoutChg>
        <pc:sldLayoutChg chg="add del">
          <pc:chgData name="Carter Forry" userId="S::cforry@gmu.edu::9cae28c8-e071-475c-867d-54a3ba0f0cc8" providerId="AD" clId="Web-{D55C1A08-A017-4725-AB73-B927E2B5E2D5}" dt="2022-03-08T03:09:03.462" v="28"/>
          <pc:sldLayoutMkLst>
            <pc:docMk/>
            <pc:sldMasterMk cId="3640876176" sldId="2147483685"/>
            <pc:sldLayoutMk cId="2304069452" sldId="2147483684"/>
          </pc:sldLayoutMkLst>
        </pc:sldLayoutChg>
      </pc:sldMasterChg>
      <pc:sldMasterChg chg="add addSldLayout">
        <pc:chgData name="Carter Forry" userId="S::cforry@gmu.edu::9cae28c8-e071-475c-867d-54a3ba0f0cc8" providerId="AD" clId="Web-{D55C1A08-A017-4725-AB73-B927E2B5E2D5}" dt="2022-03-08T03:09:03.540" v="29"/>
        <pc:sldMasterMkLst>
          <pc:docMk/>
          <pc:sldMasterMk cId="3132207288" sldId="2147483711"/>
        </pc:sldMasterMkLst>
        <pc:sldLayoutChg chg="add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3132207288" sldId="2147483711"/>
            <pc:sldLayoutMk cId="441626949" sldId="2147483700"/>
          </pc:sldLayoutMkLst>
        </pc:sldLayoutChg>
        <pc:sldLayoutChg chg="add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3132207288" sldId="2147483711"/>
            <pc:sldLayoutMk cId="490253151" sldId="2147483701"/>
          </pc:sldLayoutMkLst>
        </pc:sldLayoutChg>
        <pc:sldLayoutChg chg="add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3132207288" sldId="2147483711"/>
            <pc:sldLayoutMk cId="1779991192" sldId="2147483702"/>
          </pc:sldLayoutMkLst>
        </pc:sldLayoutChg>
        <pc:sldLayoutChg chg="add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3132207288" sldId="2147483711"/>
            <pc:sldLayoutMk cId="3647618483" sldId="2147483703"/>
          </pc:sldLayoutMkLst>
        </pc:sldLayoutChg>
        <pc:sldLayoutChg chg="add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3132207288" sldId="2147483711"/>
            <pc:sldLayoutMk cId="3584599971" sldId="2147483704"/>
          </pc:sldLayoutMkLst>
        </pc:sldLayoutChg>
        <pc:sldLayoutChg chg="add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3132207288" sldId="2147483711"/>
            <pc:sldLayoutMk cId="1544861350" sldId="2147483705"/>
          </pc:sldLayoutMkLst>
        </pc:sldLayoutChg>
        <pc:sldLayoutChg chg="add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3132207288" sldId="2147483711"/>
            <pc:sldLayoutMk cId="2299520307" sldId="2147483706"/>
          </pc:sldLayoutMkLst>
        </pc:sldLayoutChg>
        <pc:sldLayoutChg chg="add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3132207288" sldId="2147483711"/>
            <pc:sldLayoutMk cId="734037874" sldId="2147483707"/>
          </pc:sldLayoutMkLst>
        </pc:sldLayoutChg>
        <pc:sldLayoutChg chg="add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3132207288" sldId="2147483711"/>
            <pc:sldLayoutMk cId="3455214334" sldId="2147483708"/>
          </pc:sldLayoutMkLst>
        </pc:sldLayoutChg>
        <pc:sldLayoutChg chg="add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3132207288" sldId="2147483711"/>
            <pc:sldLayoutMk cId="656514403" sldId="2147483709"/>
          </pc:sldLayoutMkLst>
        </pc:sldLayoutChg>
        <pc:sldLayoutChg chg="add">
          <pc:chgData name="Carter Forry" userId="S::cforry@gmu.edu::9cae28c8-e071-475c-867d-54a3ba0f0cc8" providerId="AD" clId="Web-{D55C1A08-A017-4725-AB73-B927E2B5E2D5}" dt="2022-03-08T03:09:03.540" v="29"/>
          <pc:sldLayoutMkLst>
            <pc:docMk/>
            <pc:sldMasterMk cId="3132207288" sldId="2147483711"/>
            <pc:sldLayoutMk cId="659051654" sldId="2147483710"/>
          </pc:sldLayoutMkLst>
        </pc:sldLayoutChg>
      </pc:sldMasterChg>
    </pc:docChg>
  </pc:docChgLst>
</pc:chgInfo>
</file>

<file path=ppt/media/image1.jpe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319DFA-A6E2-4CC0-86F7-34CF8DCEEF39}" type="datetimeFigureOut">
              <a:rPr lang="en-US" smtClean="0"/>
              <a:t>3/8/2022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4272D3-A48F-4F2F-90A1-68FAEF446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84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46ED4-69E0-4278-A301-37832B5F90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90F0E3-BFBF-43F3-ABD9-2F462DF86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E0F4A-BE10-493F-BFF5-0B670C0F3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9F6E3-315A-4E36-91FA-B42F294BFF75}" type="datetime1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F5C42-272B-4D4C-8315-B6C35F533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E9CB2-D7EE-45F1-ADD4-1366F46C7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39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59C30-87B4-47C3-8BB3-7173CE63B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3AE7C2-3AC6-455E-987B-7A52934ED4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F1DF4-9190-4D50-84BA-65D9B5BF1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C2031-66D6-43FE-A02D-39FB29F4C2DC}" type="datetime1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AD7E7-C792-4C19-A4F1-CB9B07C1A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1D536-C04B-470B-A445-707AD478E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101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86FF7A-D7EF-4226-A798-EA53AD2A54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AD513E-C9DA-4F62-BCF7-C88568232C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3D253-9C28-4BA9-9435-C32BB0F6F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22F51-0583-494B-A037-A01546F12EEF}" type="datetime1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51198-01CB-4629-A61A-574D6BDB2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E8BDA-2364-48E0-8E1F-017DCB90F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559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89EFC-7E86-4806-B923-FBEC0F415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951C6-2089-482D-A730-DFB09CC2B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98837-956A-4650-ACCD-BBF641C4F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CAB2-512D-4E3B-A37F-7D995E5F61EF}" type="datetime1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A35B0-2112-427C-9150-EE3ED83DD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FD839-7251-4D3A-B2F5-5E79459AF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73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9B359-0418-4AB7-867A-7300DE64F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F3C41-DC84-4278-BB44-A241C9BD4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68217-314B-464C-B36E-25D65253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78E0A-5F85-4264-8E7F-1CAE0DBA8BD7}" type="datetime1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6323A-8C5D-4D63-B4A6-14A193C5B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C958C-67AC-443B-BC21-0D9958E44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578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A9573-6BDD-41AF-94D9-88C78D54B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FD237-3607-4A7E-AD12-F253E4E0B4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53634-6AE6-4FD9-A7DB-1930B55896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EB1F63-066C-4AAD-B831-EB3EFEDF9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95D9D-6A5A-4AAE-AC8F-2BDA720A474B}" type="datetime1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80701-2C91-4260-ACD9-A35A28F0F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3751C-B261-4EEB-9ACA-F4C76684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170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C0C47-293E-4828-966E-CD2CC56E5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09600-B0FA-4539-9039-BBCDC2FEA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71227B-6AE1-4414-A674-0A472819C9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EDE729-50E0-4DCF-A866-D0212BD31B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A3351C-3C63-4AAD-B8A9-5EC661094C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4E03FB-7C5F-4C80-982C-9A9D44721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DD84E-AD72-436A-ACBF-EACFB74C4624}" type="datetime1">
              <a:rPr lang="en-US" smtClean="0"/>
              <a:t>3/8/2022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36B8AF-BC22-4BF9-B513-E4EF856B4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4F42A2-059B-42C3-AA72-3F4ABDD3D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32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8D0C1-8D4F-4565-8D30-233A5C81B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801009-A5D5-43E8-9DF1-6EFECDC6A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A6EE0-CEFB-4D4F-A4A6-CA2EA529B797}" type="datetime1">
              <a:rPr lang="en-US" smtClean="0"/>
              <a:t>3/8/2022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D29012-46BB-4A7D-83E5-7F3F50437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5BE093-2D8B-40A0-A6F7-7F8A9BEC2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9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DDEE74-F9D6-4CF5-A5F9-9C14D72DC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503BF-47FB-43F6-B5DF-B6D8B7674DEE}" type="datetime1">
              <a:rPr lang="en-US" smtClean="0"/>
              <a:t>3/8/2022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41196-A096-463F-8B82-11FD5E88A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038FA-0AF2-4AAD-8CBC-B6E8B677F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314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8035E-7772-4ADB-A706-0A812A9A6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A5B8F-3529-4543-8479-8BBB999A0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DC00AF-A1E4-49EB-ACC5-F86597F0AA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3E0788-32DC-4F72-A29B-1C294E995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BE299-9EF9-4719-96E8-9F44AA9B5E01}" type="datetime1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DD5B02-BC50-4AA2-B3BD-3554CBE2E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BB9BD-F181-4A89-94B5-98EC85154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92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783F3-7614-4BC5-B2DC-F7F1BD9A3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166222-D9EA-4E0D-A156-86A7A98A9B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660EA3-6D10-494F-A3CD-06E435899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72C294-DE94-46BF-8E43-8DD7CC144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38A98-6584-4D1C-845C-BB9D978D8024}" type="datetime1">
              <a:rPr lang="en-US" smtClean="0"/>
              <a:t>3/8/2022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528EC-3C38-49FD-A825-474AEA9C3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14121-4F3A-4133-B92D-6C0AD0606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450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B814EA-8781-4A43-8C31-31FAEDD0A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2EC9C-7054-4D0F-8203-76716A90C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A8416-CA38-4E86-BDF9-1E61CB1D3E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94129-3537-4053-85DE-39AD358FA147}" type="datetime1">
              <a:rPr lang="en-US" smtClean="0"/>
              <a:t>3/8/2022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0E17B-7756-43AC-BAC1-BFA6E2C3FE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9EA96-84D4-49EE-A133-FA28AFFE30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59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7" y="1981200"/>
            <a:ext cx="5060646" cy="2195261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cs typeface="Calibri Light"/>
              </a:rPr>
              <a:t>Group 3 Graph Redesign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7" y="5356492"/>
            <a:ext cx="4620584" cy="775494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3200" dirty="0">
                <a:cs typeface="Calibri"/>
              </a:rPr>
              <a:t>08 March 2022</a:t>
            </a:r>
            <a:endParaRPr lang="en-US" sz="3200" dirty="0"/>
          </a:p>
        </p:txBody>
      </p:sp>
      <p:pic>
        <p:nvPicPr>
          <p:cNvPr id="5" name="Picture 4" descr="Arrows going up">
            <a:extLst>
              <a:ext uri="{FF2B5EF4-FFF2-40B4-BE49-F238E27FC236}">
                <a16:creationId xmlns:a16="http://schemas.microsoft.com/office/drawing/2014/main" id="{A8158F6D-8790-48DD-BE39-C427834085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85" r="3233" b="2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E12B2F0C-E942-4324-A368-C2DC7C3A161C}"/>
              </a:ext>
            </a:extLst>
          </p:cNvPr>
          <p:cNvSpPr txBox="1">
            <a:spLocks/>
          </p:cNvSpPr>
          <p:nvPr/>
        </p:nvSpPr>
        <p:spPr>
          <a:xfrm>
            <a:off x="643467" y="4580998"/>
            <a:ext cx="4620584" cy="775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200" dirty="0">
                <a:cs typeface="Calibri"/>
              </a:rPr>
              <a:t>STAT 515 - 006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D8DB59-8AFC-4EAA-8A42-E337380F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11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DACF2-AC3A-4564-B0E6-FF519802F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Time Varying Scatter Plot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CA2F69-8A8B-4512-9CE3-2E53AEFE6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F3DD9D09-CB53-4009-BD4B-F45933BBD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442" y="1279843"/>
            <a:ext cx="6529958" cy="54416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1FF73F9-7040-43A2-AF20-B240467667A6}"/>
              </a:ext>
            </a:extLst>
          </p:cNvPr>
          <p:cNvSpPr txBox="1"/>
          <p:nvPr/>
        </p:nvSpPr>
        <p:spPr>
          <a:xfrm>
            <a:off x="487680" y="2436703"/>
            <a:ext cx="431330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Shows how Total COVID cases and infection rate change over time.</a:t>
            </a:r>
          </a:p>
          <a:p>
            <a:endParaRPr lang="en-US" sz="2800"/>
          </a:p>
          <a:p>
            <a:r>
              <a:rPr lang="en-US" sz="2800"/>
              <a:t>Illustrates certain strands such as Omicron which wouldn’t be seen in the original graphic.</a:t>
            </a:r>
          </a:p>
        </p:txBody>
      </p:sp>
    </p:spTree>
    <p:extLst>
      <p:ext uri="{BB962C8B-B14F-4D97-AF65-F5344CB8AC3E}">
        <p14:creationId xmlns:p14="http://schemas.microsoft.com/office/powerpoint/2010/main" val="3753405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5AFD3-1679-4304-A8FB-2A8702106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7D6B5-33B1-46FB-85B3-B258EC17DD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860" y="1325563"/>
            <a:ext cx="4892040" cy="4351338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Added Information for Context:</a:t>
            </a:r>
          </a:p>
          <a:p>
            <a:pPr>
              <a:buFontTx/>
              <a:buChar char="-"/>
            </a:pPr>
            <a:r>
              <a:rPr lang="en-US"/>
              <a:t>Geographic Representation</a:t>
            </a:r>
          </a:p>
          <a:p>
            <a:pPr>
              <a:buFontTx/>
              <a:buChar char="-"/>
            </a:pPr>
            <a:r>
              <a:rPr lang="en-US"/>
              <a:t>Time Varying Measures</a:t>
            </a:r>
          </a:p>
          <a:p>
            <a:pPr>
              <a:buFontTx/>
              <a:buChar char="-"/>
            </a:pPr>
            <a:r>
              <a:rPr lang="en-US"/>
              <a:t>Animations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0D9726-740D-49C9-8AE3-12F225329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26E8496-413E-4185-95F7-57E7C9D3C06C}"/>
              </a:ext>
            </a:extLst>
          </p:cNvPr>
          <p:cNvSpPr txBox="1">
            <a:spLocks/>
          </p:cNvSpPr>
          <p:nvPr/>
        </p:nvSpPr>
        <p:spPr>
          <a:xfrm>
            <a:off x="530860" y="3594893"/>
            <a:ext cx="4546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/>
              <a:t>Multifarious Graphic Styles:</a:t>
            </a:r>
          </a:p>
          <a:p>
            <a:pPr>
              <a:buFontTx/>
              <a:buChar char="-"/>
            </a:pPr>
            <a:r>
              <a:rPr lang="en-US"/>
              <a:t>Scatter Plots</a:t>
            </a:r>
          </a:p>
          <a:p>
            <a:pPr>
              <a:buFontTx/>
              <a:buChar char="-"/>
            </a:pPr>
            <a:r>
              <a:rPr lang="en-US"/>
              <a:t>Line Plot ~faceted</a:t>
            </a:r>
          </a:p>
          <a:p>
            <a:pPr>
              <a:buFontTx/>
              <a:buChar char="-"/>
            </a:pPr>
            <a:r>
              <a:rPr lang="en-US"/>
              <a:t>Animated Line Plots</a:t>
            </a:r>
          </a:p>
          <a:p>
            <a:pPr>
              <a:buFontTx/>
              <a:buChar char="-"/>
            </a:pPr>
            <a:r>
              <a:rPr lang="en-US"/>
              <a:t>Animated Scatter Plots</a:t>
            </a:r>
          </a:p>
          <a:p>
            <a:pPr>
              <a:buFontTx/>
              <a:buChar char="-"/>
            </a:pPr>
            <a:r>
              <a:rPr lang="en-US"/>
              <a:t>Geographic Mapping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E45422-90C7-44CD-8F5E-E35EA267C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3132" y="402252"/>
            <a:ext cx="2380695" cy="303607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6B74960-51BD-4936-90BE-E2B1EEEC3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4227" y="3979730"/>
            <a:ext cx="5080000" cy="2559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Bent 6">
            <a:extLst>
              <a:ext uri="{FF2B5EF4-FFF2-40B4-BE49-F238E27FC236}">
                <a16:creationId xmlns:a16="http://schemas.microsoft.com/office/drawing/2014/main" id="{3A9A7378-A66E-48A5-A9CC-7EDB23BDA136}"/>
              </a:ext>
            </a:extLst>
          </p:cNvPr>
          <p:cNvSpPr/>
          <p:nvPr/>
        </p:nvSpPr>
        <p:spPr>
          <a:xfrm rot="16200000" flipH="1">
            <a:off x="6986665" y="2173232"/>
            <a:ext cx="1325564" cy="1922306"/>
          </a:xfrm>
          <a:prstGeom prst="bentArrow">
            <a:avLst>
              <a:gd name="adj1" fmla="val 11589"/>
              <a:gd name="adj2" fmla="val 33621"/>
              <a:gd name="adj3" fmla="val 40326"/>
              <a:gd name="adj4" fmla="val 43750"/>
            </a:avLst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234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725BC-DC78-496D-9FCC-5A952D233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Chosen Graphic</a:t>
            </a:r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EDDA7B22-BA3D-498B-942D-2D1D41336B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887"/>
          <a:stretch/>
        </p:blipFill>
        <p:spPr>
          <a:xfrm>
            <a:off x="6974179" y="131368"/>
            <a:ext cx="4760621" cy="6072043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4FA352-D95C-4253-A007-B4CE38B1BBCB}"/>
              </a:ext>
            </a:extLst>
          </p:cNvPr>
          <p:cNvSpPr txBox="1"/>
          <p:nvPr/>
        </p:nvSpPr>
        <p:spPr>
          <a:xfrm>
            <a:off x="457200" y="1924445"/>
            <a:ext cx="662940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could this graphic be better?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Select Countries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Only One Date Shown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No Geographical Comparison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Lists Total Cases (no visual comparison)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247DA-96FE-47FF-B960-AE50BB5900CC}"/>
              </a:ext>
            </a:extLst>
          </p:cNvPr>
          <p:cNvSpPr txBox="1"/>
          <p:nvPr/>
        </p:nvSpPr>
        <p:spPr>
          <a:xfrm>
            <a:off x="1154264" y="6094740"/>
            <a:ext cx="52352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Buchholz, Katharina. “COVID-19 Cases per Million Inhabitants: A Comparison.” </a:t>
            </a:r>
            <a:r>
              <a:rPr lang="en-US" sz="1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Statista.com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18 Jan. 2021. Accessed 6 Mar. 2022.</a:t>
            </a:r>
            <a:endParaRPr lang="en-US" sz="1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6A5991-3AE9-48C8-AF4F-4C9085BD4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88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4EDBB-BC8C-412A-ABD1-249FA75A2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Represented as a Scatter Plot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E0AE7A-6F4C-45DB-91B4-F02ECD87CC6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922" y="1554163"/>
            <a:ext cx="9488155" cy="480218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7226B-1406-49CE-BDFC-EA3B7D62B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048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8A0EE-9DEE-4F62-8284-00D9F9022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Represented on a Map</a:t>
            </a:r>
            <a:endParaRPr lang="en-US" dirty="0"/>
          </a:p>
        </p:txBody>
      </p:sp>
      <p:pic>
        <p:nvPicPr>
          <p:cNvPr id="5" name="Picture 5" descr="Map&#10;&#10;Description automatically generated">
            <a:extLst>
              <a:ext uri="{FF2B5EF4-FFF2-40B4-BE49-F238E27FC236}">
                <a16:creationId xmlns:a16="http://schemas.microsoft.com/office/drawing/2014/main" id="{43AD9B38-AC34-4B62-BC3F-EA41E3712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0481" y="1825625"/>
            <a:ext cx="9071035" cy="465326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DAF40A-1E77-4CEA-85AB-3BB609974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007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7993C-C764-4655-884E-E5929A5F3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Represented Worldwide Data on Map</a:t>
            </a:r>
            <a:endParaRPr lang="en-US" dirty="0"/>
          </a:p>
        </p:txBody>
      </p:sp>
      <p:pic>
        <p:nvPicPr>
          <p:cNvPr id="5" name="Picture 5" descr="Map&#10;&#10;Description automatically generated">
            <a:extLst>
              <a:ext uri="{FF2B5EF4-FFF2-40B4-BE49-F238E27FC236}">
                <a16:creationId xmlns:a16="http://schemas.microsoft.com/office/drawing/2014/main" id="{7C964196-E63B-4B62-8D73-F358A1C7B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1743" y="1710606"/>
            <a:ext cx="9494137" cy="491205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6C5E67-BF90-4B6E-B546-457F861B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101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6A8F6-3821-49CA-9223-534D59E58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 as a Line Graph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E71F07-273D-4058-AAC5-BF578B0440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241800" cy="1325563"/>
          </a:xfrm>
        </p:spPr>
        <p:txBody>
          <a:bodyPr/>
          <a:lstStyle/>
          <a:p>
            <a:r>
              <a:rPr lang="en-IN" dirty="0"/>
              <a:t>Graph shows how the total COVID cases change over time.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5F4E2B7-F20D-4CC8-A1DA-2AA6404A21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2480" y="1518126"/>
            <a:ext cx="5056029" cy="505602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70FCF-4B35-42A1-894F-56EA89629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682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553CA98-81FD-4E57-9A9B-7D352FB2A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 as a Line Graph (</a:t>
            </a:r>
            <a:r>
              <a:rPr lang="en-US" dirty="0" err="1"/>
              <a:t>cont</a:t>
            </a:r>
            <a:r>
              <a:rPr lang="en-US" dirty="0"/>
              <a:t>…)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7481AD-F6E3-4368-B96E-8A530FDC6D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642360" cy="1852295"/>
          </a:xfrm>
        </p:spPr>
        <p:txBody>
          <a:bodyPr/>
          <a:lstStyle/>
          <a:p>
            <a:r>
              <a:rPr lang="en-IN" dirty="0"/>
              <a:t>Representing infection rate over the same duration.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4ABB94D-0613-4C3F-9522-64B8B43FB1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9120" y="1482566"/>
            <a:ext cx="5279549" cy="527954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E880-2F1D-468E-B1FD-187D49C5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151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5F293-31A4-4DCC-A530-802A6C183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3690"/>
            <a:ext cx="9321800" cy="721995"/>
          </a:xfrm>
        </p:spPr>
        <p:txBody>
          <a:bodyPr>
            <a:normAutofit/>
          </a:bodyPr>
          <a:lstStyle/>
          <a:p>
            <a:r>
              <a:rPr lang="en-IN" sz="4000" dirty="0"/>
              <a:t>Country wise representation of Total Cases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BFD98D-E7AA-4A9C-BBC3-88080AB6B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8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3C9FB98-3278-4D59-A809-90A0D8CB85C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60" y="1408462"/>
            <a:ext cx="10093128" cy="508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899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20937-600E-44CC-940A-4E053D79C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5160" cy="650875"/>
          </a:xfrm>
        </p:spPr>
        <p:txBody>
          <a:bodyPr>
            <a:normAutofit/>
          </a:bodyPr>
          <a:lstStyle/>
          <a:p>
            <a:r>
              <a:rPr lang="en-IN" sz="4000" dirty="0"/>
              <a:t>Country specific graph of cases per million citizen's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8BE4B5-C80F-4B75-845B-1A4FC1696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9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7F6B339-26D4-43E8-8CA2-95EB7697135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224515"/>
            <a:ext cx="10266680" cy="517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002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DE61E04FDF714494CED77977E0EFDF" ma:contentTypeVersion="4" ma:contentTypeDescription="Create a new document." ma:contentTypeScope="" ma:versionID="90774af428fbea90e934c4f3beb5273a">
  <xsd:schema xmlns:xsd="http://www.w3.org/2001/XMLSchema" xmlns:xs="http://www.w3.org/2001/XMLSchema" xmlns:p="http://schemas.microsoft.com/office/2006/metadata/properties" xmlns:ns2="8fdd7ced-0fde-4948-97d2-2900d50c238f" targetNamespace="http://schemas.microsoft.com/office/2006/metadata/properties" ma:root="true" ma:fieldsID="9c59c294c1e98ef95bdc5026d8dc5de8" ns2:_="">
    <xsd:import namespace="8fdd7ced-0fde-4948-97d2-2900d50c238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dd7ced-0fde-4948-97d2-2900d50c23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23C2D8-FC4A-441D-8667-1552C6F267F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46B162-C4D1-4C78-BAD6-9A179440AF7D}">
  <ds:schemaRefs>
    <ds:schemaRef ds:uri="8fdd7ced-0fde-4948-97d2-2900d50c238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270D403-4B17-4F92-A81C-A0E1A79348A3}">
  <ds:schemaRefs>
    <ds:schemaRef ds:uri="8fdd7ced-0fde-4948-97d2-2900d50c238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</TotalTime>
  <Words>190</Words>
  <Application>Microsoft Office PowerPoint</Application>
  <PresentationFormat>Widescreen</PresentationFormat>
  <Paragraphs>45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Group 3 Graph Redesign</vt:lpstr>
      <vt:lpstr>Chosen Graphic</vt:lpstr>
      <vt:lpstr>Represented as a Scatter Plot</vt:lpstr>
      <vt:lpstr>Represented on a Map</vt:lpstr>
      <vt:lpstr>Represented Worldwide Data on Map</vt:lpstr>
      <vt:lpstr>Representation as a Line Graph</vt:lpstr>
      <vt:lpstr>Representation as a Line Graph (cont…)</vt:lpstr>
      <vt:lpstr>Country wise representation of Total Cases</vt:lpstr>
      <vt:lpstr>Country specific graph of cases per million citizen's</vt:lpstr>
      <vt:lpstr>Time Varying Scatter Plot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Indu Priya Sharma</cp:lastModifiedBy>
  <cp:revision>19</cp:revision>
  <dcterms:created xsi:type="dcterms:W3CDTF">2022-03-08T03:08:24Z</dcterms:created>
  <dcterms:modified xsi:type="dcterms:W3CDTF">2022-03-08T15:37:10Z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0x010100B0DE61E04FDF714494CED77977E0EFDF</vt:lpwstr>
  </property>
</Properties>
</file>

<file path=docProps/thumbnail.jpeg>
</file>